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89" r:id="rId2"/>
  </p:sldMasterIdLst>
  <p:notesMasterIdLst>
    <p:notesMasterId r:id="rId22"/>
  </p:notesMasterIdLst>
  <p:sldIdLst>
    <p:sldId id="281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297" r:id="rId20"/>
    <p:sldId id="257" r:id="rId21"/>
  </p:sldIdLst>
  <p:sldSz cx="9144000" cy="5715000" type="screen16x10"/>
  <p:notesSz cx="6858000" cy="9144000"/>
  <p:embeddedFontLst>
    <p:embeddedFont>
      <p:font typeface="나눔명조" panose="020B0600000101010101" charset="-127"/>
      <p:regular r:id="rId23"/>
      <p:bold r:id="rId24"/>
    </p:embeddedFont>
    <p:embeddedFont>
      <p:font typeface="Gill Sans MT" panose="020B0502020104020203" pitchFamily="34" charset="0"/>
      <p:regular r:id="rId25"/>
      <p:bold r:id="rId26"/>
      <p:italic r:id="rId27"/>
      <p:boldItalic r:id="rId28"/>
    </p:embeddedFont>
    <p:embeddedFont>
      <p:font typeface="HY그래픽M" panose="02030600000101010101" pitchFamily="18" charset="-127"/>
      <p:regular r:id="rId29"/>
    </p:embeddedFont>
    <p:embeddedFont>
      <p:font typeface="맑은 고딕" panose="020B0503020000020004" pitchFamily="50" charset="-127"/>
      <p:regular r:id="rId30"/>
      <p:bold r:id="rId31"/>
    </p:embeddedFont>
    <p:embeddedFont>
      <p:font typeface="휴먼둥근헤드라인" panose="02030504000101010101" pitchFamily="18" charset="-127"/>
      <p:regular r:id="rId3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F1A"/>
    <a:srgbClr val="9D0101"/>
    <a:srgbClr val="464646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14" autoAdjust="0"/>
  </p:normalViewPr>
  <p:slideViewPr>
    <p:cSldViewPr>
      <p:cViewPr varScale="1">
        <p:scale>
          <a:sx n="64" d="100"/>
          <a:sy n="64" d="100"/>
        </p:scale>
        <p:origin x="882" y="72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B7B6E-4711-456D-891A-73A1334D8B07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343EB-E7BC-4391-BC12-5ED41A351A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1343EB-E7BC-4391-BC12-5ED41A351A5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007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F0B5F-A33B-4424-AFDA-6798159B1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0471A86-5721-4296-BEE9-93BBC32E54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963"/>
            <a:ext cx="6858000" cy="13795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8D7471-8482-44F5-A7A4-40F415F78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18727C7-17E0-4D65-AC8F-B945A917A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51F0C8-9F91-4B21-BFC9-49BB804E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151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61094E-1B30-491B-A56B-D4AAF8416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479D9A-9EBF-40FE-8F7B-34BABD5F74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B06CB1-C209-4F9A-897D-E9D6BA97F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F43178-8EE4-4F25-9FAA-E4F9F757D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624AF0-A2DA-49FB-9A78-30BD7D79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048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550460-6230-483F-A843-FEF455F95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5575"/>
            <a:ext cx="7886700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DE68D7-7D74-484A-B346-922E72ADB3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288"/>
            <a:ext cx="7886700" cy="12509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2C004E-1FB7-4D3C-8EB7-C11B179B5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5FD41E-E2BB-4F83-8B0F-0595EB79E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0B78BB-D7B7-4FE1-9F60-A701347E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0695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499040-1151-4EDB-BB71-A9F9795E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D0983E-E47D-49AA-8C52-F4C9250016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FBC1D9-341A-4470-B478-9A9A6A6425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E438B8B-0F67-4C75-9A9B-454963523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4BEC668-CD48-4DD5-9830-29B085DA8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BEB1ED-027E-4C1F-8588-8272EDA5F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345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260FDA-1C49-4703-963D-4E110DA28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3154722-D902-4104-9AEA-D9A753F9C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401763"/>
            <a:ext cx="3868737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852EF8-B10B-41FF-B181-9A8E9369C3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5D7EF1E-1225-4026-9F04-BA13D20C52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1763"/>
            <a:ext cx="3887788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4F9525B-6692-43CC-8BFC-6856F0D7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4F0D2B6-D63F-47C0-BF1A-4F499496E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58B72AD-AA84-4C3B-BB5D-3C42B1270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44BCE9E-5418-4CA4-A86B-E8ADAF4A0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8631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7B357E-D99D-4B83-A4F3-34724C9CA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941C75E-134F-4627-A206-C2276B486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A6F31A4-048B-43F4-9422-F9FB41F7A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9C22B7-5D3F-40B1-887C-D3666B856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028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7F62FAA-37C5-4C20-B8C3-2335EE3E1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690729-0E77-4898-BD5D-28E078086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1E51C90-9C94-4F89-B8D5-94EE43BD1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026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0F61CF-E8B3-4E88-A9CA-15B2B4271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19CB28-0103-4E18-9248-AF0CEAE2B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31B20FB-BD45-426B-A904-AB14C104A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80A633-DB92-4B89-BEBD-E169CF3E6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D24935-3482-418D-B435-BEC28B88F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E17FCD7-7AC0-40B1-8A9A-512DB76A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35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354050-8DBC-4857-8BFF-3F12F6D0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94B89FB-BFDE-499C-86EE-7A1D47C1FE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3928E9F-485E-45A8-8816-385184D132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F108B7-2FFA-410F-9DDF-F406B3DED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DAC8D8-6664-4EB7-9A4F-1ADE5CB54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DF8164-4841-4373-93B2-FF7A4B96E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314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A96E6B-C521-496B-8103-07B812DD8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D5416DF-3EAE-4564-AF6E-70DB82C2C6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E1CC12-3B28-4997-9393-5338BC1AF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B38921-D7B9-410E-8D32-A73A376FF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C98900-AE4D-4058-87E5-AF0075C1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68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A121D3F-2DB0-4A9B-8BC4-0780507A4A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346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D14F335-135D-4029-BDB9-BE1266E37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346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D6AA2E-E6BF-46E7-B6E0-54739EFFC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08600F-72D8-4024-91AF-D04E6732B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9222B2-F793-44E1-A998-DA307078C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657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668582"/>
            <a:ext cx="6477805" cy="2117859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2942671"/>
            <a:ext cx="6477804" cy="814684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274423"/>
            <a:ext cx="3730436" cy="25766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665811"/>
            <a:ext cx="608264" cy="419648"/>
          </a:xfrm>
        </p:spPr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294045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413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976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463442"/>
            <a:ext cx="6482366" cy="1573292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3171829"/>
            <a:ext cx="6472835" cy="844108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3170821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63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670741"/>
            <a:ext cx="7204226" cy="88275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1675732"/>
            <a:ext cx="3483864" cy="287382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1681119"/>
            <a:ext cx="3483864" cy="286793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9648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670136"/>
            <a:ext cx="7205746" cy="88026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1682958"/>
            <a:ext cx="3483864" cy="66828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353558"/>
            <a:ext cx="3483864" cy="220371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1685836"/>
            <a:ext cx="3483864" cy="668531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351243"/>
            <a:ext cx="3483864" cy="219780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4761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2496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72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665811"/>
            <a:ext cx="2454824" cy="187259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665812"/>
            <a:ext cx="4509353" cy="3882355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2671243"/>
            <a:ext cx="2456260" cy="1873484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2671243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256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401809"/>
            <a:ext cx="3055900" cy="4290918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941261"/>
            <a:ext cx="4149246" cy="1525487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935452"/>
            <a:ext cx="2093378" cy="3221939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2621660"/>
            <a:ext cx="4143303" cy="1669785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4558214"/>
            <a:ext cx="4145513" cy="266769"/>
          </a:xfrm>
        </p:spPr>
        <p:txBody>
          <a:bodyPr/>
          <a:lstStyle>
            <a:lvl1pPr algn="l">
              <a:defRPr/>
            </a:lvl1pPr>
          </a:lstStyle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265534"/>
            <a:ext cx="4155753" cy="26744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2619671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829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664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665811"/>
            <a:ext cx="1211807" cy="388324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665811"/>
            <a:ext cx="5871623" cy="388324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2021-03-17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665811"/>
            <a:ext cx="0" cy="3883241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69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D3F8500-93E9-4613-81B9-B3278DA54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628594-CA76-4705-8579-37F4401F8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FE3FC0-D6C8-45F8-812A-06E1208E73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A519B4-688B-4904-9E4D-5FF5A27021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988289-E068-4315-8B26-2D49C30A15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215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682897"/>
            <a:ext cx="9144000" cy="342161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5105400"/>
            <a:ext cx="9144000" cy="6191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670433"/>
            <a:ext cx="7202456" cy="8743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1679777"/>
            <a:ext cx="7202456" cy="2875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75308"/>
            <a:ext cx="2625536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2021-03-17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274423"/>
            <a:ext cx="4454127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665811"/>
            <a:ext cx="608264" cy="41964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5107011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94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195736" y="1925014"/>
            <a:ext cx="4752528" cy="86047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2093643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spc="3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연구실 안전교육</a:t>
            </a:r>
            <a:endParaRPr lang="en-US" altLang="ko-KR" sz="2800" spc="3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025" name="_x262582096" descr="EMB000029a02c63">
            <a:extLst>
              <a:ext uri="{FF2B5EF4-FFF2-40B4-BE49-F238E27FC236}">
                <a16:creationId xmlns:a16="http://schemas.microsoft.com/office/drawing/2014/main" id="{F7A887D7-FED2-4FA2-805A-AF917576D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1165262"/>
            <a:ext cx="5013085" cy="382000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184068" y="2534334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포털사이트에서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클릭하여 링크 접속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67544" y="3721595"/>
            <a:ext cx="1196660" cy="28803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832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39" y="1165262"/>
            <a:ext cx="4716623" cy="382000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우측 상단에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214649" y="1165263"/>
            <a:ext cx="501368" cy="16955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856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39" y="1190703"/>
            <a:ext cx="4716623" cy="376912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국가연구안전정보시스템바로가기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1982400" y="3942726"/>
            <a:ext cx="1797512" cy="35493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289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50" y="1190703"/>
            <a:ext cx="4672400" cy="376912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0" y="2936765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우측 상단에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304989" y="1798401"/>
            <a:ext cx="360040" cy="14401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1516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50" y="1241304"/>
            <a:ext cx="4672400" cy="3704428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86250" y="2719000"/>
            <a:ext cx="4157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711668" y="3433564"/>
            <a:ext cx="746235" cy="391267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2570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73324"/>
            <a:ext cx="4680520" cy="3674063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626667"/>
            <a:ext cx="4139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이용약관 및 개인정보 수집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이용 안내를 충분히 잘 읽은 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다음＇클릭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741635" y="3039611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099373-A1BA-41B9-9E53-D7069E5C2ECE}"/>
              </a:ext>
            </a:extLst>
          </p:cNvPr>
          <p:cNvSpPr/>
          <p:nvPr/>
        </p:nvSpPr>
        <p:spPr>
          <a:xfrm>
            <a:off x="2741635" y="4325185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2741635" y="4551720"/>
            <a:ext cx="822253" cy="24105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840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20772"/>
            <a:ext cx="4680520" cy="372496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719000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공공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I-PIN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혹은 휴대폰을 통한 본인인증하기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331640" y="3361556"/>
            <a:ext cx="3600399" cy="14312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443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3563888" y="265212"/>
            <a:ext cx="5472607" cy="4665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ID, PASSWORD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등 회원가입 절차 수행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기관분류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소속기관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'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우송대학교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'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 후 선택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직급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해당학년</a:t>
            </a: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대학원생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교직원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인턴과정중이신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조교님은 해당 학년으로 선택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 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책임자가 아니신 교수님은 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B180F5-21B6-4CCA-BF0D-2ED27C0FD576}"/>
              </a:ext>
            </a:extLst>
          </p:cNvPr>
          <p:cNvSpPr/>
          <p:nvPr/>
        </p:nvSpPr>
        <p:spPr>
          <a:xfrm>
            <a:off x="395536" y="1980337"/>
            <a:ext cx="29546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회원가입</a:t>
            </a:r>
            <a:br>
              <a:rPr lang="en-US" altLang="ko-K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작성</a:t>
            </a:r>
            <a:endParaRPr lang="en-US" altLang="ko-K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9867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106822" y="2340084"/>
            <a:ext cx="64814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연구실안전관리담당자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가 아닌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연구활동종사자＇로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선택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학과명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입력되어있는지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소방 → 소방안전학부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응급 → 응급구조학과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건축 → 건축공학과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3.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학번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입력되어있는지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201811654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202012486</a:t>
            </a: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4.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신입생 혹은 편입생의 경우 수험번호나 이전 학교의 학번을 쓰는 경우가 있으므로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주의요망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22EE139C-7AC7-473D-88E1-F3C2E17728ED}"/>
              </a:ext>
            </a:extLst>
          </p:cNvPr>
          <p:cNvSpPr/>
          <p:nvPr/>
        </p:nvSpPr>
        <p:spPr>
          <a:xfrm>
            <a:off x="273536" y="1237027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주의사항</a:t>
            </a:r>
            <a:endParaRPr lang="en-US" altLang="ko-K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6087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25541"/>
            <a:ext cx="4680520" cy="371542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홈페이지로 돌아와서 로그인 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763687" y="2719001"/>
            <a:ext cx="1800201" cy="19387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8509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13" y="1225541"/>
            <a:ext cx="4537949" cy="371542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3370450" y="1438361"/>
            <a:ext cx="329192" cy="19074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899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25541"/>
            <a:ext cx="4489633" cy="3715421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온라인교육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763688" y="2353444"/>
            <a:ext cx="1224136" cy="71587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650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92554"/>
            <a:ext cx="4489633" cy="358139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0" y="1396635"/>
            <a:ext cx="4211960" cy="3373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수강하고자 하는 강의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강의마다 해당 이수 인정 시간이 존재하며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총합 시간이 조건시간 이상이어야 함 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유해인자 연구실 및 실습실 사용자는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6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시간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그외의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연구실 및 실습실 사용자는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3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시간 이수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유해인자 연구실 및 실습실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소방안전학부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시약실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연소실험실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철도건설시스템학부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철도 환경 실습실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악취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VOCs(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환경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외식조리영양학부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식품분석실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식품미생물실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식품생화학실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외식조리대학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조리과학연구센터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979712" y="2579979"/>
            <a:ext cx="1368152" cy="28803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A27B387-89EB-4F42-B671-1E08DA947111}"/>
              </a:ext>
            </a:extLst>
          </p:cNvPr>
          <p:cNvSpPr/>
          <p:nvPr/>
        </p:nvSpPr>
        <p:spPr>
          <a:xfrm>
            <a:off x="3805049" y="3037519"/>
            <a:ext cx="630317" cy="33630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1479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29532"/>
            <a:ext cx="4489633" cy="370743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교육안내내용확인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 체크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935596" y="2141630"/>
            <a:ext cx="2016224" cy="4998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238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73325"/>
            <a:ext cx="4489633" cy="361985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나의 강의실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이동＇클릭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2267742" y="4256690"/>
            <a:ext cx="792090" cy="34684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14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73324"/>
            <a:ext cx="4489633" cy="361985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 수강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3788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971600" y="1463947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9632" y="1824857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100%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 강의 수강 이후 시험 및 설문조사 하기</a:t>
            </a:r>
            <a:b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</a:br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시험 점수가 낮을 시 재수강</a:t>
            </a:r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)</a:t>
            </a:r>
            <a:endParaRPr lang="en-US" altLang="ko-KR" dirty="0">
              <a:solidFill>
                <a:schemeClr val="bg1">
                  <a:lumMod val="50000"/>
                </a:scheme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71600" y="3192139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259632" y="3691549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수료증 발급이 완료되면 해당 강의 이수 완료</a:t>
            </a:r>
            <a:endParaRPr lang="en-US" altLang="ko-KR" sz="1200" dirty="0">
              <a:solidFill>
                <a:prstClr val="white">
                  <a:lumMod val="50000"/>
                </a:prst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1837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203848" y="2353444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1400" dirty="0">
                <a:latin typeface="나눔바른고딕OTF Light" pitchFamily="50" charset="-127"/>
                <a:ea typeface="나눔바른고딕OTF Light" pitchFamily="50" charset="-127"/>
              </a:rPr>
              <a:t>THANK YOU  FOR YOUR TIME</a:t>
            </a:r>
          </a:p>
          <a:p>
            <a:pPr algn="dist"/>
            <a:r>
              <a:rPr lang="ko-KR" altLang="en-US" spc="-300" dirty="0">
                <a:latin typeface="SM세명조 Std Regular" pitchFamily="50" charset="-127"/>
                <a:ea typeface="SM세명조 Std Regular" pitchFamily="50" charset="-127"/>
              </a:rPr>
              <a:t>감사합니다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4EDA64-04F7-4874-A2BE-5AEF1C905DB0}"/>
              </a:ext>
            </a:extLst>
          </p:cNvPr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1" name="_x262582096" descr="EMB000029a02c63">
            <a:extLst>
              <a:ext uri="{FF2B5EF4-FFF2-40B4-BE49-F238E27FC236}">
                <a16:creationId xmlns:a16="http://schemas.microsoft.com/office/drawing/2014/main" id="{62AECCA6-94DA-4889-B56B-6B8CE91A9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갤러리">
  <a:themeElements>
    <a:clrScheme name="갤러리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갤러리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갤러리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1183</TotalTime>
  <Words>392</Words>
  <Application>Microsoft Office PowerPoint</Application>
  <PresentationFormat>화면 슬라이드 쇼(16:10)</PresentationFormat>
  <Paragraphs>103</Paragraphs>
  <Slides>19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19</vt:i4>
      </vt:variant>
    </vt:vector>
  </HeadingPairs>
  <TitlesOfParts>
    <vt:vector size="30" baseType="lpstr">
      <vt:lpstr>맑은 고딕</vt:lpstr>
      <vt:lpstr>SM세명조 Std Regular</vt:lpstr>
      <vt:lpstr>나눔명조</vt:lpstr>
      <vt:lpstr>HY그래픽M</vt:lpstr>
      <vt:lpstr>Gill Sans MT</vt:lpstr>
      <vt:lpstr>Arial</vt:lpstr>
      <vt:lpstr>나눔바른고딕OTF Light</vt:lpstr>
      <vt:lpstr>휴먼둥근헤드라인</vt:lpstr>
      <vt:lpstr>Wingdings</vt:lpstr>
      <vt:lpstr>디자인 사용자 지정</vt:lpstr>
      <vt:lpstr>갤러리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minhee park</dc:creator>
  <cp:lastModifiedBy>test</cp:lastModifiedBy>
  <cp:revision>25</cp:revision>
  <dcterms:created xsi:type="dcterms:W3CDTF">2016-07-27T03:53:32Z</dcterms:created>
  <dcterms:modified xsi:type="dcterms:W3CDTF">2021-03-17T02:18:32Z</dcterms:modified>
</cp:coreProperties>
</file>